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4" r:id="rId6"/>
    <p:sldId id="268" r:id="rId7"/>
    <p:sldId id="272" r:id="rId8"/>
    <p:sldId id="276" r:id="rId9"/>
    <p:sldId id="273" r:id="rId10"/>
    <p:sldId id="271" r:id="rId11"/>
    <p:sldId id="275" r:id="rId12"/>
    <p:sldId id="270" r:id="rId1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74" autoAdjust="0"/>
  </p:normalViewPr>
  <p:slideViewPr>
    <p:cSldViewPr snapToGrid="0" showGuides="1">
      <p:cViewPr varScale="1">
        <p:scale>
          <a:sx n="91" d="100"/>
          <a:sy n="91" d="100"/>
        </p:scale>
        <p:origin x="534" y="90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5DCE85-0A13-48F4-A9C0-551BADFB2145}" type="datetime1">
              <a:rPr lang="fr-FR" smtClean="0"/>
              <a:t>05/11/2023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EABE6-E8A2-4369-B5DD-8970D70F6DA0}" type="datetime1">
              <a:rPr lang="fr-FR" smtClean="0"/>
              <a:pPr/>
              <a:t>05/11/2023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545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5897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797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097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0058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151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034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823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962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 title="Titr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Sous-titre 2" title="Sous-titr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CLIQUEZ POUR MODIFIER LE SOUS-TITRE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 title="Titr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3" name="Sous-titre 2" title="Sous-titr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CLIQUEZ POUR MODIFIER POUR LE STYLE DE SOUS-TITRE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le droit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Parallélogramme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re 1" title="Titr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101" name="Espace réservé du texte 2" title="Sous-titr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élogramme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élogramme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Bande diagonal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5" name="Zone de text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élogramme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7" name="Titre 1" title="Titr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Bande diagonal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5" name="Zone de text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élogramme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7" name="Titre 1" title="Titr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Bande diagonal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25" name="Zone de text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élogramme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7" name="Titre 1" title="Titr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 title="Titr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 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 title="Titr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 de texte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Bande diagonal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élogramme 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30" name="Parallélogramme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 de texte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Bande de diagonal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31" name="Parallélogramme 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33" name="Titre 1" title="Titr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angle droit 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Parallélogramme 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re 1" title="Titr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  <p:sp>
        <p:nvSpPr>
          <p:cNvPr id="101" name="Espace réservé du texte 2" title="Sous-titr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élogramme 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’image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élogramme 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 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 title="Puc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24" name="Triangle rectangle 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Parallélogramme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texte 4" title="Sous-titr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 dirty="0"/>
              <a:t>CLIQUEZ POUR LE STYLE DE SOUS-TITRE</a:t>
            </a:r>
          </a:p>
        </p:txBody>
      </p:sp>
      <p:sp>
        <p:nvSpPr>
          <p:cNvPr id="2" name="Titre 1" title="Titr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</a:t>
            </a:r>
            <a:br>
              <a:rPr lang="fr-FR" noProof="0" dirty="0"/>
            </a:br>
            <a:r>
              <a:rPr lang="fr-FR" noProof="0" dirty="0"/>
              <a:t>Le style du titre du masque </a:t>
            </a:r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u tex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angle rectangle 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3" name="Espace réservé du contenu 2" title="Puc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25" name="Parallélogramme 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texte 4" title="Sous-titr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 dirty="0"/>
              <a:t>CLIQUEZ POUR LE STYLE DE SOUS-TITRE</a:t>
            </a:r>
          </a:p>
        </p:txBody>
      </p:sp>
      <p:sp>
        <p:nvSpPr>
          <p:cNvPr id="17" name="Zone de texte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re 1" title="Titr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</a:t>
            </a:r>
            <a:br>
              <a:rPr lang="fr-FR" noProof="0" dirty="0"/>
            </a:br>
            <a:r>
              <a:rPr lang="fr-FR" noProof="0" dirty="0"/>
              <a:t>Le style du titre du masque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Bande diagonal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élogramme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18" name="Espace réservé du contenu 3" title="Puce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fr-FR" noProof="0" smtClean="0"/>
              <a:t>Modifier les styles du texte du masque</a:t>
            </a:r>
          </a:p>
          <a:p>
            <a:pPr lvl="1" rtl="0">
              <a:buClr>
                <a:schemeClr val="accent2"/>
              </a:buClr>
            </a:pPr>
            <a:r>
              <a:rPr lang="fr-FR" noProof="0" smtClean="0"/>
              <a:t>Deuxième niveau</a:t>
            </a:r>
          </a:p>
          <a:p>
            <a:pPr lvl="2" rtl="0">
              <a:buClr>
                <a:schemeClr val="accent2"/>
              </a:buClr>
            </a:pPr>
            <a:r>
              <a:rPr lang="fr-FR" noProof="0" smtClean="0"/>
              <a:t>Troisième niveau</a:t>
            </a:r>
          </a:p>
          <a:p>
            <a:pPr lvl="3" rtl="0">
              <a:buClr>
                <a:schemeClr val="accent2"/>
              </a:buClr>
            </a:pPr>
            <a:r>
              <a:rPr lang="fr-FR" noProof="0" smtClean="0"/>
              <a:t>Quatrième niveau</a:t>
            </a:r>
          </a:p>
          <a:p>
            <a:pPr lvl="4" rtl="0">
              <a:buClr>
                <a:schemeClr val="accent2"/>
              </a:buClr>
            </a:pPr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20" name="Espace réservé du contenu 5" title="Puce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fr-FR" noProof="0" smtClean="0"/>
              <a:t>Modifier les styles du texte du masque</a:t>
            </a:r>
          </a:p>
          <a:p>
            <a:pPr lvl="1" rtl="0">
              <a:buClr>
                <a:schemeClr val="accent2"/>
              </a:buClr>
            </a:pPr>
            <a:r>
              <a:rPr lang="fr-FR" noProof="0" smtClean="0"/>
              <a:t>Deuxième niveau</a:t>
            </a:r>
          </a:p>
          <a:p>
            <a:pPr lvl="2" rtl="0">
              <a:buClr>
                <a:schemeClr val="accent2"/>
              </a:buClr>
            </a:pPr>
            <a:r>
              <a:rPr lang="fr-FR" noProof="0" smtClean="0"/>
              <a:t>Troisième niveau</a:t>
            </a:r>
          </a:p>
          <a:p>
            <a:pPr lvl="3" rtl="0">
              <a:buClr>
                <a:schemeClr val="accent2"/>
              </a:buClr>
            </a:pPr>
            <a:r>
              <a:rPr lang="fr-FR" noProof="0" smtClean="0"/>
              <a:t>Quatrième niveau</a:t>
            </a:r>
          </a:p>
          <a:p>
            <a:pPr lvl="4" rtl="0">
              <a:buClr>
                <a:schemeClr val="accent2"/>
              </a:buClr>
            </a:pPr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24" name="Espace réservé du texte 4" title="Sous-titr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 dirty="0"/>
              <a:t>CLIQUEZ POUR LE STYLE DE SOUS-TITRE</a:t>
            </a:r>
          </a:p>
        </p:txBody>
      </p:sp>
      <p:sp>
        <p:nvSpPr>
          <p:cNvPr id="25" name="Zone de texte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élogramme 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7" name="Titre 1" title="Titr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 de texte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Bande diagonal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élogramme 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33" name="Parallélogramme 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fr-FR" noProof="0" dirty="0"/>
          </a:p>
        </p:txBody>
      </p:sp>
      <p:sp>
        <p:nvSpPr>
          <p:cNvPr id="34" name="Espace réservé du texte 4" title="Sous-titr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 dirty="0"/>
              <a:t>CLIQUEZ POUR LE STYLE DE SOUS-TITRE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7" name="Titre 1" title="Titr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 dirty="0"/>
              <a:t>Ajoutez votre texte ici.</a:t>
            </a:r>
          </a:p>
        </p:txBody>
      </p:sp>
      <p:sp>
        <p:nvSpPr>
          <p:cNvPr id="20" name="Espace réservé au graphique 2" title="Graphique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fr-FR" noProof="0" smtClean="0"/>
              <a:t>Cliquez sur l'icône pour ajouter un graphique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au tableau 11" title="Tableau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 smtClean="0"/>
              <a:t>Cliquez sur l'icône pour ajouter un tableau</a:t>
            </a:r>
            <a:endParaRPr lang="fr-FR" noProof="0" dirty="0"/>
          </a:p>
        </p:txBody>
      </p:sp>
      <p:sp>
        <p:nvSpPr>
          <p:cNvPr id="16" name="Zone de texte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Bande diagonal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élogramme 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36" name="Parallélogramme 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37" name="Espace réservé du texte 4" title="Sous-titr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 dirty="0"/>
              <a:t>CLIQUEZ POUR LE STYLE DE SOUS-TITRE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7" name="Titre 1" title="Titr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rectangle 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Espace réservé d’image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 et placez l’image ici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 title="Titr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Ajoutez la légende ici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Nom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Numéro de téléphone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E-mail </a:t>
            </a:r>
          </a:p>
        </p:txBody>
      </p:sp>
      <p:sp>
        <p:nvSpPr>
          <p:cNvPr id="13" name="Espace réservé du texte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fr-FR" noProof="0" dirty="0"/>
              <a:t>Site web de l’entreprise</a:t>
            </a:r>
          </a:p>
        </p:txBody>
      </p:sp>
      <p:sp>
        <p:nvSpPr>
          <p:cNvPr id="14" name="Form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FR" noProof="0" dirty="0"/>
          </a:p>
        </p:txBody>
      </p:sp>
      <p:sp>
        <p:nvSpPr>
          <p:cNvPr id="15" name="Form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FR" noProof="0" dirty="0"/>
          </a:p>
        </p:txBody>
      </p:sp>
      <p:sp>
        <p:nvSpPr>
          <p:cNvPr id="19" name="Form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FR" noProof="0" dirty="0"/>
          </a:p>
        </p:txBody>
      </p:sp>
      <p:sp>
        <p:nvSpPr>
          <p:cNvPr id="20" name="Form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fr-FR" noProof="0" dirty="0"/>
          </a:p>
        </p:txBody>
      </p:sp>
      <p:sp>
        <p:nvSpPr>
          <p:cNvPr id="21" name="Triangle droit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’image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 title="Titr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 du masque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9" name="Espace réservé du titre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135" y="3122808"/>
            <a:ext cx="5375032" cy="1616252"/>
          </a:xfrm>
        </p:spPr>
        <p:txBody>
          <a:bodyPr rtlCol="0"/>
          <a:lstStyle/>
          <a:p>
            <a:pPr algn="ctr" rtl="0"/>
            <a:r>
              <a:rPr lang="fr-FR" dirty="0" err="1" smtClean="0"/>
              <a:t>Wireframes</a:t>
            </a:r>
            <a:r>
              <a:rPr lang="fr-FR" dirty="0" smtClean="0"/>
              <a:t> projet web </a:t>
            </a:r>
            <a:r>
              <a:rPr lang="fr-FR" dirty="0" err="1" smtClean="0"/>
              <a:t>goupe</a:t>
            </a:r>
            <a:r>
              <a:rPr lang="fr-FR" dirty="0" smtClean="0"/>
              <a:t> 03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7480" y="5589271"/>
            <a:ext cx="6709755" cy="1143000"/>
          </a:xfrm>
        </p:spPr>
        <p:txBody>
          <a:bodyPr rtlCol="0"/>
          <a:lstStyle/>
          <a:p>
            <a:pPr algn="ctr"/>
            <a:r>
              <a:rPr lang="fr-FR" dirty="0" err="1" smtClean="0"/>
              <a:t>Bellerose</a:t>
            </a:r>
            <a:r>
              <a:rPr lang="fr-FR" dirty="0" smtClean="0"/>
              <a:t> </a:t>
            </a:r>
            <a:r>
              <a:rPr lang="fr-FR" dirty="0" err="1"/>
              <a:t>Nkolongo</a:t>
            </a:r>
            <a:r>
              <a:rPr lang="fr-FR" dirty="0"/>
              <a:t>, </a:t>
            </a:r>
            <a:r>
              <a:rPr lang="fr-FR" dirty="0" err="1"/>
              <a:t>Hajar</a:t>
            </a:r>
            <a:r>
              <a:rPr lang="fr-FR" dirty="0"/>
              <a:t> </a:t>
            </a:r>
            <a:r>
              <a:rPr lang="fr-FR" dirty="0" err="1"/>
              <a:t>Haouat</a:t>
            </a:r>
            <a:r>
              <a:rPr lang="fr-FR" dirty="0"/>
              <a:t>, </a:t>
            </a:r>
            <a:r>
              <a:rPr lang="fr-FR" dirty="0" err="1"/>
              <a:t>Didia</a:t>
            </a:r>
            <a:r>
              <a:rPr lang="fr-FR" dirty="0"/>
              <a:t> </a:t>
            </a:r>
            <a:r>
              <a:rPr lang="fr-FR" dirty="0" err="1"/>
              <a:t>Josefechado</a:t>
            </a:r>
            <a:r>
              <a:rPr lang="fr-FR" dirty="0"/>
              <a:t>, Antoine </a:t>
            </a:r>
            <a:r>
              <a:rPr lang="fr-FR" dirty="0" err="1" smtClean="0"/>
              <a:t>Drionduchapoi</a:t>
            </a:r>
            <a:r>
              <a:rPr lang="fr-FR" dirty="0" smtClean="0"/>
              <a:t>, </a:t>
            </a:r>
            <a:r>
              <a:rPr lang="fr-FR" dirty="0"/>
              <a:t>Manal </a:t>
            </a:r>
            <a:r>
              <a:rPr lang="fr-FR" dirty="0" smtClean="0"/>
              <a:t>Hebbal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39" y="518911"/>
            <a:ext cx="2607023" cy="26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rot="19988007">
            <a:off x="-878903" y="3256829"/>
            <a:ext cx="5621449" cy="1992777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102818" y="133663"/>
            <a:ext cx="2905266" cy="565444"/>
          </a:xfrm>
        </p:spPr>
        <p:txBody>
          <a:bodyPr>
            <a:normAutofit/>
          </a:bodyPr>
          <a:lstStyle/>
          <a:p>
            <a:r>
              <a:rPr lang="fr-FR" sz="3200" dirty="0" smtClean="0"/>
              <a:t>Page d’accueil</a:t>
            </a:r>
            <a:endParaRPr lang="fr-FR" sz="32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4" y="12812"/>
            <a:ext cx="830318" cy="79986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-1" r="1669"/>
          <a:stretch/>
        </p:blipFill>
        <p:spPr>
          <a:xfrm rot="16200000">
            <a:off x="3022641" y="-1526796"/>
            <a:ext cx="5873451" cy="1055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339803" y="357358"/>
            <a:ext cx="6997818" cy="565444"/>
          </a:xfrm>
        </p:spPr>
        <p:txBody>
          <a:bodyPr>
            <a:normAutofit/>
          </a:bodyPr>
          <a:lstStyle/>
          <a:p>
            <a:r>
              <a:rPr lang="fr-FR" sz="3200" dirty="0" smtClean="0"/>
              <a:t>Page connexion et page inscription</a:t>
            </a:r>
            <a:endParaRPr lang="fr-FR" sz="32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" y="66845"/>
            <a:ext cx="1190126" cy="114647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559854"/>
            <a:ext cx="5932169" cy="529814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1559854"/>
            <a:ext cx="5978797" cy="52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rot="19988007">
            <a:off x="-878903" y="3256829"/>
            <a:ext cx="5621449" cy="1992777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530291" y="357358"/>
            <a:ext cx="2390199" cy="56544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Page menu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" y="66845"/>
            <a:ext cx="1190126" cy="114647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291" y="1059474"/>
            <a:ext cx="8920809" cy="579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rot="19988007">
            <a:off x="-878903" y="3256829"/>
            <a:ext cx="5621449" cy="1992777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488250" y="371520"/>
            <a:ext cx="4744385" cy="56544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Page création de boxe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" y="66845"/>
            <a:ext cx="1190126" cy="11464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456" y="969580"/>
            <a:ext cx="9059108" cy="58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rot="19988007">
            <a:off x="-878903" y="3256829"/>
            <a:ext cx="5621449" cy="1992777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209534" y="321568"/>
            <a:ext cx="5693469" cy="565444"/>
          </a:xfrm>
        </p:spPr>
        <p:txBody>
          <a:bodyPr>
            <a:normAutofit/>
          </a:bodyPr>
          <a:lstStyle/>
          <a:p>
            <a:r>
              <a:rPr lang="fr-FR" sz="3200" dirty="0" smtClean="0"/>
              <a:t>Page panier et page paiement</a:t>
            </a:r>
            <a:endParaRPr lang="fr-FR" sz="32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" y="31055"/>
            <a:ext cx="1190126" cy="114647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" y="1267214"/>
            <a:ext cx="5337810" cy="55907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903" y="495473"/>
            <a:ext cx="5326380" cy="63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9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rot="19988007">
            <a:off x="-878903" y="3256829"/>
            <a:ext cx="5621449" cy="1992777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530291" y="357358"/>
            <a:ext cx="2390199" cy="56544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Page profil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" y="66845"/>
            <a:ext cx="1190126" cy="114647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890" y="1061247"/>
            <a:ext cx="8232335" cy="5351017"/>
          </a:xfrm>
          <a:prstGeom prst="rect">
            <a:avLst/>
          </a:prstGeom>
        </p:spPr>
      </p:pic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594360" y="3933853"/>
            <a:ext cx="3097530" cy="1884017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pc="-150" dirty="0" smtClean="0"/>
              <a:t>L’utilisateur peut retrouver sur cette page ses anciennes commandes et s’il le souhaite recommander exactement les mêmes articles grâce au bouton « je recommande » qui renverra ces articles dans son panier</a:t>
            </a:r>
            <a:endParaRPr lang="fr-FR" spc="-150" dirty="0"/>
          </a:p>
        </p:txBody>
      </p:sp>
    </p:spTree>
    <p:extLst>
      <p:ext uri="{BB962C8B-B14F-4D97-AF65-F5344CB8AC3E}">
        <p14:creationId xmlns:p14="http://schemas.microsoft.com/office/powerpoint/2010/main" val="40565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/>
        </p:nvSpPr>
        <p:spPr>
          <a:xfrm rot="19988007">
            <a:off x="-878903" y="3256829"/>
            <a:ext cx="5621449" cy="1992777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530291" y="357358"/>
            <a:ext cx="2390199" cy="56544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Page profil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" y="66845"/>
            <a:ext cx="1190126" cy="1146470"/>
          </a:xfrm>
          <a:prstGeom prst="rect">
            <a:avLst/>
          </a:prstGeom>
        </p:spPr>
      </p:pic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7352510" y="922802"/>
            <a:ext cx="3746413" cy="131590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pc="-150" dirty="0" smtClean="0"/>
              <a:t>Ces pages seront bien évidemment disponible uniquement chez l’admin</a:t>
            </a:r>
          </a:p>
          <a:p>
            <a:pPr algn="ctr"/>
            <a:r>
              <a:rPr lang="fr-FR" spc="-150" dirty="0" smtClean="0"/>
              <a:t>D’autres fonctionnalités admin seront si besoin rajoutées par la suite</a:t>
            </a:r>
            <a:endParaRPr lang="fr-FR" spc="-15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26" y="1317196"/>
            <a:ext cx="5419124" cy="352243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042" y="2384877"/>
            <a:ext cx="7085606" cy="473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6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Lien du </a:t>
            </a:r>
            <a:r>
              <a:rPr lang="fr-FR" dirty="0" err="1" smtClean="0"/>
              <a:t>figma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Zone de texte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966952" y="2617076"/>
            <a:ext cx="10373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u="sng" dirty="0">
                <a:solidFill>
                  <a:srgbClr val="0070C0"/>
                </a:solidFill>
              </a:rPr>
              <a:t>https://www.figma.com/file/6sdbu5oT1lCSkCPzvpd4N0/Untitled?type=design&amp;node-id=0%3A1&amp;mode=design&amp;t=6FlIOHWeT5O7uPW5-1</a:t>
            </a:r>
            <a:endParaRPr lang="fr-FR" sz="3600" u="sng" dirty="0">
              <a:solidFill>
                <a:srgbClr val="0070C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4BD05F-6F41-4DC6-98B4-D58BCFF6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0_TF00951641" id="{398CF668-C18C-42AD-928F-A65C6FB2C149}" vid="{B9E109C0-98BE-47DE-865D-28572859C76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4D15D6-87BC-477C-8E91-9F90829C2FC8}">
  <ds:schemaRefs>
    <ds:schemaRef ds:uri="http://purl.org/dc/terms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hexagone claire</Template>
  <TotalTime>0</TotalTime>
  <Words>98</Words>
  <Application>Microsoft Office PowerPoint</Application>
  <PresentationFormat>Grand écran</PresentationFormat>
  <Paragraphs>24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Thème Office</vt:lpstr>
      <vt:lpstr>Wireframes projet web goupe 03</vt:lpstr>
      <vt:lpstr>Page d’accueil</vt:lpstr>
      <vt:lpstr>Page connexion et page inscription</vt:lpstr>
      <vt:lpstr>Page menu</vt:lpstr>
      <vt:lpstr>Page création de boxe</vt:lpstr>
      <vt:lpstr>Page panier et page paiement</vt:lpstr>
      <vt:lpstr>Page profil</vt:lpstr>
      <vt:lpstr>Page profil</vt:lpstr>
      <vt:lpstr>Lien du figma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2023-11-05T13:41:18Z</dcterms:created>
  <dcterms:modified xsi:type="dcterms:W3CDTF">2023-11-05T16:01:10Z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